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61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880E8D-13EB-4E9D-9B12-CE264647104E}" v="19" dt="2025-03-03T09:29:43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059" autoAdjust="0"/>
  </p:normalViewPr>
  <p:slideViewPr>
    <p:cSldViewPr snapToGrid="0">
      <p:cViewPr varScale="1">
        <p:scale>
          <a:sx n="109" d="100"/>
          <a:sy n="109" d="100"/>
        </p:scale>
        <p:origin x="58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rika Bergfors" userId="da66ca4d-f011-4fa5-a6cc-3822cf1c8f28" providerId="ADAL" clId="{ED880E8D-13EB-4E9D-9B12-CE264647104E}"/>
    <pc:docChg chg="undo custSel addSld delSld modSld">
      <pc:chgData name="Ulrika Bergfors" userId="da66ca4d-f011-4fa5-a6cc-3822cf1c8f28" providerId="ADAL" clId="{ED880E8D-13EB-4E9D-9B12-CE264647104E}" dt="2025-03-03T09:29:04.221" v="299" actId="1035"/>
      <pc:docMkLst>
        <pc:docMk/>
      </pc:docMkLst>
      <pc:sldChg chg="modSp mod">
        <pc:chgData name="Ulrika Bergfors" userId="da66ca4d-f011-4fa5-a6cc-3822cf1c8f28" providerId="ADAL" clId="{ED880E8D-13EB-4E9D-9B12-CE264647104E}" dt="2025-03-03T09:28:29.860" v="284"/>
        <pc:sldMkLst>
          <pc:docMk/>
          <pc:sldMk cId="4075527173" sldId="256"/>
        </pc:sldMkLst>
        <pc:spChg chg="mod">
          <ac:chgData name="Ulrika Bergfors" userId="da66ca4d-f011-4fa5-a6cc-3822cf1c8f28" providerId="ADAL" clId="{ED880E8D-13EB-4E9D-9B12-CE264647104E}" dt="2025-03-03T09:28:29.860" v="284"/>
          <ac:spMkLst>
            <pc:docMk/>
            <pc:sldMk cId="4075527173" sldId="256"/>
            <ac:spMk id="3" creationId="{D8D7EC75-D1B9-AB80-D232-22236AA099BC}"/>
          </ac:spMkLst>
        </pc:spChg>
      </pc:sldChg>
      <pc:sldChg chg="addSp delSp modSp mod chgLayout">
        <pc:chgData name="Ulrika Bergfors" userId="da66ca4d-f011-4fa5-a6cc-3822cf1c8f28" providerId="ADAL" clId="{ED880E8D-13EB-4E9D-9B12-CE264647104E}" dt="2025-03-03T09:28:53.348" v="287" actId="14100"/>
        <pc:sldMkLst>
          <pc:docMk/>
          <pc:sldMk cId="4142413887" sldId="261"/>
        </pc:sldMkLst>
        <pc:spChg chg="del">
          <ac:chgData name="Ulrika Bergfors" userId="da66ca4d-f011-4fa5-a6cc-3822cf1c8f28" providerId="ADAL" clId="{ED880E8D-13EB-4E9D-9B12-CE264647104E}" dt="2025-03-03T09:14:55.825" v="1" actId="6264"/>
          <ac:spMkLst>
            <pc:docMk/>
            <pc:sldMk cId="4142413887" sldId="261"/>
            <ac:spMk id="2" creationId="{D8A0493B-EE83-AF40-E615-7187DE853C06}"/>
          </ac:spMkLst>
        </pc:spChg>
        <pc:spChg chg="mod ord">
          <ac:chgData name="Ulrika Bergfors" userId="da66ca4d-f011-4fa5-a6cc-3822cf1c8f28" providerId="ADAL" clId="{ED880E8D-13EB-4E9D-9B12-CE264647104E}" dt="2025-03-03T09:28:48.533" v="285" actId="14100"/>
          <ac:spMkLst>
            <pc:docMk/>
            <pc:sldMk cId="4142413887" sldId="261"/>
            <ac:spMk id="3" creationId="{0E04C23A-9A4D-4914-5CFF-94C3C152BB8A}"/>
          </ac:spMkLst>
        </pc:spChg>
        <pc:spChg chg="add del mod">
          <ac:chgData name="Ulrika Bergfors" userId="da66ca4d-f011-4fa5-a6cc-3822cf1c8f28" providerId="ADAL" clId="{ED880E8D-13EB-4E9D-9B12-CE264647104E}" dt="2025-03-03T09:14:55.825" v="1" actId="6264"/>
          <ac:spMkLst>
            <pc:docMk/>
            <pc:sldMk cId="4142413887" sldId="261"/>
            <ac:spMk id="4" creationId="{A91E5F52-8D6D-39F6-C017-A72D3ABF6746}"/>
          </ac:spMkLst>
        </pc:spChg>
        <pc:spChg chg="add mod ord">
          <ac:chgData name="Ulrika Bergfors" userId="da66ca4d-f011-4fa5-a6cc-3822cf1c8f28" providerId="ADAL" clId="{ED880E8D-13EB-4E9D-9B12-CE264647104E}" dt="2025-03-03T09:15:31.449" v="40" actId="20577"/>
          <ac:spMkLst>
            <pc:docMk/>
            <pc:sldMk cId="4142413887" sldId="261"/>
            <ac:spMk id="5" creationId="{9F543784-907E-5CAA-DEE8-6D315F95C8F4}"/>
          </ac:spMkLst>
        </pc:spChg>
        <pc:picChg chg="add mod">
          <ac:chgData name="Ulrika Bergfors" userId="da66ca4d-f011-4fa5-a6cc-3822cf1c8f28" providerId="ADAL" clId="{ED880E8D-13EB-4E9D-9B12-CE264647104E}" dt="2025-03-03T09:28:53.348" v="287" actId="14100"/>
          <ac:picMkLst>
            <pc:docMk/>
            <pc:sldMk cId="4142413887" sldId="261"/>
            <ac:picMk id="6" creationId="{79141B29-AC12-29D6-1E78-639E0F3B69B8}"/>
          </ac:picMkLst>
        </pc:picChg>
      </pc:sldChg>
      <pc:sldChg chg="del">
        <pc:chgData name="Ulrika Bergfors" userId="da66ca4d-f011-4fa5-a6cc-3822cf1c8f28" providerId="ADAL" clId="{ED880E8D-13EB-4E9D-9B12-CE264647104E}" dt="2025-03-03T09:28:15.624" v="282" actId="47"/>
        <pc:sldMkLst>
          <pc:docMk/>
          <pc:sldMk cId="3791996436" sldId="264"/>
        </pc:sldMkLst>
      </pc:sldChg>
      <pc:sldChg chg="del">
        <pc:chgData name="Ulrika Bergfors" userId="da66ca4d-f011-4fa5-a6cc-3822cf1c8f28" providerId="ADAL" clId="{ED880E8D-13EB-4E9D-9B12-CE264647104E}" dt="2025-03-03T09:28:17.037" v="283" actId="47"/>
        <pc:sldMkLst>
          <pc:docMk/>
          <pc:sldMk cId="1400413101" sldId="265"/>
        </pc:sldMkLst>
      </pc:sldChg>
      <pc:sldChg chg="addSp delSp modSp add del mod chgLayout">
        <pc:chgData name="Ulrika Bergfors" userId="da66ca4d-f011-4fa5-a6cc-3822cf1c8f28" providerId="ADAL" clId="{ED880E8D-13EB-4E9D-9B12-CE264647104E}" dt="2025-03-03T09:15:58.733" v="48"/>
        <pc:sldMkLst>
          <pc:docMk/>
          <pc:sldMk cId="0" sldId="266"/>
        </pc:sldMkLst>
        <pc:spChg chg="mod ord">
          <ac:chgData name="Ulrika Bergfors" userId="da66ca4d-f011-4fa5-a6cc-3822cf1c8f28" providerId="ADAL" clId="{ED880E8D-13EB-4E9D-9B12-CE264647104E}" dt="2025-03-03T09:15:58.146" v="46" actId="6264"/>
          <ac:spMkLst>
            <pc:docMk/>
            <pc:sldMk cId="0" sldId="266"/>
            <ac:spMk id="2" creationId="{C36E93F1-B93F-E0FD-EECB-75DB59469336}"/>
          </ac:spMkLst>
        </pc:spChg>
        <pc:spChg chg="add del mod">
          <ac:chgData name="Ulrika Bergfors" userId="da66ca4d-f011-4fa5-a6cc-3822cf1c8f28" providerId="ADAL" clId="{ED880E8D-13EB-4E9D-9B12-CE264647104E}" dt="2025-03-03T09:15:58.146" v="46" actId="6264"/>
          <ac:spMkLst>
            <pc:docMk/>
            <pc:sldMk cId="0" sldId="266"/>
            <ac:spMk id="3" creationId="{40EA2875-ADD6-2193-42B4-DDA88C80270B}"/>
          </ac:spMkLst>
        </pc:spChg>
        <pc:spChg chg="mod ord">
          <ac:chgData name="Ulrika Bergfors" userId="da66ca4d-f011-4fa5-a6cc-3822cf1c8f28" providerId="ADAL" clId="{ED880E8D-13EB-4E9D-9B12-CE264647104E}" dt="2025-03-03T09:15:58.733" v="48"/>
          <ac:spMkLst>
            <pc:docMk/>
            <pc:sldMk cId="0" sldId="266"/>
            <ac:spMk id="4" creationId="{D110A244-CC13-F770-26AF-06E7F6C76927}"/>
          </ac:spMkLst>
        </pc:spChg>
        <pc:spChg chg="add del mod">
          <ac:chgData name="Ulrika Bergfors" userId="da66ca4d-f011-4fa5-a6cc-3822cf1c8f28" providerId="ADAL" clId="{ED880E8D-13EB-4E9D-9B12-CE264647104E}" dt="2025-03-03T09:15:58.146" v="46" actId="6264"/>
          <ac:spMkLst>
            <pc:docMk/>
            <pc:sldMk cId="0" sldId="266"/>
            <ac:spMk id="5" creationId="{AC39A207-6DA9-68A5-29DF-916700A806BA}"/>
          </ac:spMkLst>
        </pc:spChg>
        <pc:spChg chg="add del mod ord">
          <ac:chgData name="Ulrika Bergfors" userId="da66ca4d-f011-4fa5-a6cc-3822cf1c8f28" providerId="ADAL" clId="{ED880E8D-13EB-4E9D-9B12-CE264647104E}" dt="2025-03-03T09:15:58.146" v="46" actId="6264"/>
          <ac:spMkLst>
            <pc:docMk/>
            <pc:sldMk cId="0" sldId="266"/>
            <ac:spMk id="6" creationId="{30FD9E41-7BED-F111-4E41-1961CAE92E49}"/>
          </ac:spMkLst>
        </pc:spChg>
        <pc:spChg chg="mod ord">
          <ac:chgData name="Ulrika Bergfors" userId="da66ca4d-f011-4fa5-a6cc-3822cf1c8f28" providerId="ADAL" clId="{ED880E8D-13EB-4E9D-9B12-CE264647104E}" dt="2025-03-03T09:15:58.146" v="46" actId="6264"/>
          <ac:spMkLst>
            <pc:docMk/>
            <pc:sldMk cId="0" sldId="266"/>
            <ac:spMk id="7" creationId="{7BC30CA9-1CAF-AEB7-60DB-A3FD798F3284}"/>
          </ac:spMkLst>
        </pc:spChg>
      </pc:sldChg>
      <pc:sldChg chg="del">
        <pc:chgData name="Ulrika Bergfors" userId="da66ca4d-f011-4fa5-a6cc-3822cf1c8f28" providerId="ADAL" clId="{ED880E8D-13EB-4E9D-9B12-CE264647104E}" dt="2025-03-03T09:15:34.164" v="41" actId="47"/>
        <pc:sldMkLst>
          <pc:docMk/>
          <pc:sldMk cId="2222746459" sldId="266"/>
        </pc:sldMkLst>
      </pc:sldChg>
      <pc:sldChg chg="addSp delSp modSp new del mod chgLayout">
        <pc:chgData name="Ulrika Bergfors" userId="da66ca4d-f011-4fa5-a6cc-3822cf1c8f28" providerId="ADAL" clId="{ED880E8D-13EB-4E9D-9B12-CE264647104E}" dt="2025-03-03T09:20:38.086" v="187" actId="47"/>
        <pc:sldMkLst>
          <pc:docMk/>
          <pc:sldMk cId="2290641125" sldId="266"/>
        </pc:sldMkLst>
        <pc:spChg chg="del">
          <ac:chgData name="Ulrika Bergfors" userId="da66ca4d-f011-4fa5-a6cc-3822cf1c8f28" providerId="ADAL" clId="{ED880E8D-13EB-4E9D-9B12-CE264647104E}" dt="2025-03-03T09:16:22.977" v="51" actId="6264"/>
          <ac:spMkLst>
            <pc:docMk/>
            <pc:sldMk cId="2290641125" sldId="266"/>
            <ac:spMk id="2" creationId="{85A1221A-2043-7FF5-E5A3-430787ABD25D}"/>
          </ac:spMkLst>
        </pc:spChg>
        <pc:spChg chg="mod ord">
          <ac:chgData name="Ulrika Bergfors" userId="da66ca4d-f011-4fa5-a6cc-3822cf1c8f28" providerId="ADAL" clId="{ED880E8D-13EB-4E9D-9B12-CE264647104E}" dt="2025-03-03T09:17:10.742" v="72" actId="114"/>
          <ac:spMkLst>
            <pc:docMk/>
            <pc:sldMk cId="2290641125" sldId="266"/>
            <ac:spMk id="3" creationId="{F2C4D9C2-C591-7F98-1E52-D06AE200761F}"/>
          </ac:spMkLst>
        </pc:spChg>
        <pc:spChg chg="add del mod">
          <ac:chgData name="Ulrika Bergfors" userId="da66ca4d-f011-4fa5-a6cc-3822cf1c8f28" providerId="ADAL" clId="{ED880E8D-13EB-4E9D-9B12-CE264647104E}" dt="2025-03-03T09:16:22.977" v="51" actId="6264"/>
          <ac:spMkLst>
            <pc:docMk/>
            <pc:sldMk cId="2290641125" sldId="266"/>
            <ac:spMk id="4" creationId="{9013B781-C330-4279-08C6-5ED28C79F00F}"/>
          </ac:spMkLst>
        </pc:spChg>
        <pc:spChg chg="add mod ord">
          <ac:chgData name="Ulrika Bergfors" userId="da66ca4d-f011-4fa5-a6cc-3822cf1c8f28" providerId="ADAL" clId="{ED880E8D-13EB-4E9D-9B12-CE264647104E}" dt="2025-03-03T09:16:22.977" v="51" actId="6264"/>
          <ac:spMkLst>
            <pc:docMk/>
            <pc:sldMk cId="2290641125" sldId="266"/>
            <ac:spMk id="5" creationId="{419BF275-9AA0-8A78-2416-6B02ACEA9436}"/>
          </ac:spMkLst>
        </pc:spChg>
        <pc:picChg chg="add mod">
          <ac:chgData name="Ulrika Bergfors" userId="da66ca4d-f011-4fa5-a6cc-3822cf1c8f28" providerId="ADAL" clId="{ED880E8D-13EB-4E9D-9B12-CE264647104E}" dt="2025-03-03T09:17:29.768" v="74" actId="1076"/>
          <ac:picMkLst>
            <pc:docMk/>
            <pc:sldMk cId="2290641125" sldId="266"/>
            <ac:picMk id="6" creationId="{A17AE8E8-6453-3D53-005C-9A1541F5B92D}"/>
          </ac:picMkLst>
        </pc:picChg>
      </pc:sldChg>
      <pc:sldChg chg="addSp delSp modSp new mod chgLayout">
        <pc:chgData name="Ulrika Bergfors" userId="da66ca4d-f011-4fa5-a6cc-3822cf1c8f28" providerId="ADAL" clId="{ED880E8D-13EB-4E9D-9B12-CE264647104E}" dt="2025-03-03T09:20:35.243" v="186" actId="1076"/>
        <pc:sldMkLst>
          <pc:docMk/>
          <pc:sldMk cId="4084151410" sldId="267"/>
        </pc:sldMkLst>
        <pc:spChg chg="mod ord">
          <ac:chgData name="Ulrika Bergfors" userId="da66ca4d-f011-4fa5-a6cc-3822cf1c8f28" providerId="ADAL" clId="{ED880E8D-13EB-4E9D-9B12-CE264647104E}" dt="2025-03-03T09:19:17.407" v="108" actId="6264"/>
          <ac:spMkLst>
            <pc:docMk/>
            <pc:sldMk cId="4084151410" sldId="267"/>
            <ac:spMk id="2" creationId="{1C558F95-EADD-1B97-6D7A-AC923F470DA0}"/>
          </ac:spMkLst>
        </pc:spChg>
        <pc:spChg chg="mod ord">
          <ac:chgData name="Ulrika Bergfors" userId="da66ca4d-f011-4fa5-a6cc-3822cf1c8f28" providerId="ADAL" clId="{ED880E8D-13EB-4E9D-9B12-CE264647104E}" dt="2025-03-03T09:19:17.407" v="108" actId="6264"/>
          <ac:spMkLst>
            <pc:docMk/>
            <pc:sldMk cId="4084151410" sldId="267"/>
            <ac:spMk id="3" creationId="{8776AE16-1915-C846-5D48-14A3616C4743}"/>
          </ac:spMkLst>
        </pc:spChg>
        <pc:spChg chg="add del">
          <ac:chgData name="Ulrika Bergfors" userId="da66ca4d-f011-4fa5-a6cc-3822cf1c8f28" providerId="ADAL" clId="{ED880E8D-13EB-4E9D-9B12-CE264647104E}" dt="2025-03-03T09:20:02.220" v="109" actId="931"/>
          <ac:spMkLst>
            <pc:docMk/>
            <pc:sldMk cId="4084151410" sldId="267"/>
            <ac:spMk id="4" creationId="{767344FF-44F4-444C-E5D6-86504F32C773}"/>
          </ac:spMkLst>
        </pc:spChg>
        <pc:spChg chg="add del mod">
          <ac:chgData name="Ulrika Bergfors" userId="da66ca4d-f011-4fa5-a6cc-3822cf1c8f28" providerId="ADAL" clId="{ED880E8D-13EB-4E9D-9B12-CE264647104E}" dt="2025-03-03T09:19:17.407" v="108" actId="6264"/>
          <ac:spMkLst>
            <pc:docMk/>
            <pc:sldMk cId="4084151410" sldId="267"/>
            <ac:spMk id="5" creationId="{2B39605F-1E74-A62A-8489-405E1DA21E9E}"/>
          </ac:spMkLst>
        </pc:spChg>
        <pc:spChg chg="add del mod">
          <ac:chgData name="Ulrika Bergfors" userId="da66ca4d-f011-4fa5-a6cc-3822cf1c8f28" providerId="ADAL" clId="{ED880E8D-13EB-4E9D-9B12-CE264647104E}" dt="2025-03-03T09:19:17.407" v="108" actId="6264"/>
          <ac:spMkLst>
            <pc:docMk/>
            <pc:sldMk cId="4084151410" sldId="267"/>
            <ac:spMk id="6" creationId="{45B4C79D-CCFA-5088-CD3E-A45DEBEAC6A1}"/>
          </ac:spMkLst>
        </pc:spChg>
        <pc:spChg chg="add del mod ord">
          <ac:chgData name="Ulrika Bergfors" userId="da66ca4d-f011-4fa5-a6cc-3822cf1c8f28" providerId="ADAL" clId="{ED880E8D-13EB-4E9D-9B12-CE264647104E}" dt="2025-03-03T09:19:17.407" v="108" actId="6264"/>
          <ac:spMkLst>
            <pc:docMk/>
            <pc:sldMk cId="4084151410" sldId="267"/>
            <ac:spMk id="7" creationId="{655BC17D-8E66-5545-2322-0A54CA4D2153}"/>
          </ac:spMkLst>
        </pc:spChg>
        <pc:picChg chg="add mod">
          <ac:chgData name="Ulrika Bergfors" userId="da66ca4d-f011-4fa5-a6cc-3822cf1c8f28" providerId="ADAL" clId="{ED880E8D-13EB-4E9D-9B12-CE264647104E}" dt="2025-03-03T09:20:35.243" v="186" actId="1076"/>
          <ac:picMkLst>
            <pc:docMk/>
            <pc:sldMk cId="4084151410" sldId="267"/>
            <ac:picMk id="9" creationId="{CD0A924D-F2C6-AB53-7EFC-2DECF00A9ADD}"/>
          </ac:picMkLst>
        </pc:picChg>
      </pc:sldChg>
      <pc:sldChg chg="addSp modSp new mod">
        <pc:chgData name="Ulrika Bergfors" userId="da66ca4d-f011-4fa5-a6cc-3822cf1c8f28" providerId="ADAL" clId="{ED880E8D-13EB-4E9D-9B12-CE264647104E}" dt="2025-03-03T09:29:04.221" v="299" actId="1035"/>
        <pc:sldMkLst>
          <pc:docMk/>
          <pc:sldMk cId="2771648705" sldId="268"/>
        </pc:sldMkLst>
        <pc:spChg chg="mod">
          <ac:chgData name="Ulrika Bergfors" userId="da66ca4d-f011-4fa5-a6cc-3822cf1c8f28" providerId="ADAL" clId="{ED880E8D-13EB-4E9D-9B12-CE264647104E}" dt="2025-03-03T09:21:55.046" v="192"/>
          <ac:spMkLst>
            <pc:docMk/>
            <pc:sldMk cId="2771648705" sldId="268"/>
            <ac:spMk id="2" creationId="{1C85860E-8211-9E7E-49BF-7105062A303D}"/>
          </ac:spMkLst>
        </pc:spChg>
        <pc:spChg chg="add mod">
          <ac:chgData name="Ulrika Bergfors" userId="da66ca4d-f011-4fa5-a6cc-3822cf1c8f28" providerId="ADAL" clId="{ED880E8D-13EB-4E9D-9B12-CE264647104E}" dt="2025-03-03T09:21:31.540" v="190" actId="164"/>
          <ac:spMkLst>
            <pc:docMk/>
            <pc:sldMk cId="2771648705" sldId="268"/>
            <ac:spMk id="3" creationId="{66A7121D-5314-AFAD-7D8F-6EE411C09C46}"/>
          </ac:spMkLst>
        </pc:spChg>
        <pc:spChg chg="mod">
          <ac:chgData name="Ulrika Bergfors" userId="da66ca4d-f011-4fa5-a6cc-3822cf1c8f28" providerId="ADAL" clId="{ED880E8D-13EB-4E9D-9B12-CE264647104E}" dt="2025-03-03T09:21:18.597" v="189"/>
          <ac:spMkLst>
            <pc:docMk/>
            <pc:sldMk cId="2771648705" sldId="268"/>
            <ac:spMk id="5" creationId="{20484270-B014-76C2-4C80-DBC2FFCBE6E1}"/>
          </ac:spMkLst>
        </pc:spChg>
        <pc:spChg chg="mod">
          <ac:chgData name="Ulrika Bergfors" userId="da66ca4d-f011-4fa5-a6cc-3822cf1c8f28" providerId="ADAL" clId="{ED880E8D-13EB-4E9D-9B12-CE264647104E}" dt="2025-03-03T09:21:18.597" v="189"/>
          <ac:spMkLst>
            <pc:docMk/>
            <pc:sldMk cId="2771648705" sldId="268"/>
            <ac:spMk id="6" creationId="{1670B103-2881-3220-C173-B7C0A1EBEA5C}"/>
          </ac:spMkLst>
        </pc:spChg>
        <pc:spChg chg="mod">
          <ac:chgData name="Ulrika Bergfors" userId="da66ca4d-f011-4fa5-a6cc-3822cf1c8f28" providerId="ADAL" clId="{ED880E8D-13EB-4E9D-9B12-CE264647104E}" dt="2025-03-03T09:21:18.597" v="189"/>
          <ac:spMkLst>
            <pc:docMk/>
            <pc:sldMk cId="2771648705" sldId="268"/>
            <ac:spMk id="7" creationId="{E73E4AF5-855B-331A-2897-5D61CC75A2EA}"/>
          </ac:spMkLst>
        </pc:spChg>
        <pc:spChg chg="mod">
          <ac:chgData name="Ulrika Bergfors" userId="da66ca4d-f011-4fa5-a6cc-3822cf1c8f28" providerId="ADAL" clId="{ED880E8D-13EB-4E9D-9B12-CE264647104E}" dt="2025-03-03T09:21:18.597" v="189"/>
          <ac:spMkLst>
            <pc:docMk/>
            <pc:sldMk cId="2771648705" sldId="268"/>
            <ac:spMk id="8" creationId="{93923E17-D347-0320-F005-CDD44837DC97}"/>
          </ac:spMkLst>
        </pc:spChg>
        <pc:spChg chg="mod">
          <ac:chgData name="Ulrika Bergfors" userId="da66ca4d-f011-4fa5-a6cc-3822cf1c8f28" providerId="ADAL" clId="{ED880E8D-13EB-4E9D-9B12-CE264647104E}" dt="2025-03-03T09:21:18.597" v="189"/>
          <ac:spMkLst>
            <pc:docMk/>
            <pc:sldMk cId="2771648705" sldId="268"/>
            <ac:spMk id="9" creationId="{918FFB62-3F0B-BE72-97E1-143C7026CF7A}"/>
          </ac:spMkLst>
        </pc:spChg>
        <pc:spChg chg="mod">
          <ac:chgData name="Ulrika Bergfors" userId="da66ca4d-f011-4fa5-a6cc-3822cf1c8f28" providerId="ADAL" clId="{ED880E8D-13EB-4E9D-9B12-CE264647104E}" dt="2025-03-03T09:21:18.597" v="189"/>
          <ac:spMkLst>
            <pc:docMk/>
            <pc:sldMk cId="2771648705" sldId="268"/>
            <ac:spMk id="10" creationId="{893EC32B-BE01-431E-46F9-CE6D322D14E8}"/>
          </ac:spMkLst>
        </pc:spChg>
        <pc:spChg chg="add mod">
          <ac:chgData name="Ulrika Bergfors" userId="da66ca4d-f011-4fa5-a6cc-3822cf1c8f28" providerId="ADAL" clId="{ED880E8D-13EB-4E9D-9B12-CE264647104E}" dt="2025-03-03T09:21:31.540" v="190" actId="164"/>
          <ac:spMkLst>
            <pc:docMk/>
            <pc:sldMk cId="2771648705" sldId="268"/>
            <ac:spMk id="11" creationId="{9BF1E7BB-F82A-44D1-4774-9E65AE7C0EA5}"/>
          </ac:spMkLst>
        </pc:spChg>
        <pc:spChg chg="add mod">
          <ac:chgData name="Ulrika Bergfors" userId="da66ca4d-f011-4fa5-a6cc-3822cf1c8f28" providerId="ADAL" clId="{ED880E8D-13EB-4E9D-9B12-CE264647104E}" dt="2025-03-03T09:21:31.540" v="190" actId="164"/>
          <ac:spMkLst>
            <pc:docMk/>
            <pc:sldMk cId="2771648705" sldId="268"/>
            <ac:spMk id="21" creationId="{DAE42C3D-26B8-7C93-9CCD-95AD3AA864BF}"/>
          </ac:spMkLst>
        </pc:spChg>
        <pc:spChg chg="add mod">
          <ac:chgData name="Ulrika Bergfors" userId="da66ca4d-f011-4fa5-a6cc-3822cf1c8f28" providerId="ADAL" clId="{ED880E8D-13EB-4E9D-9B12-CE264647104E}" dt="2025-03-03T09:22:11.749" v="194" actId="1076"/>
          <ac:spMkLst>
            <pc:docMk/>
            <pc:sldMk cId="2771648705" sldId="268"/>
            <ac:spMk id="23" creationId="{DCD3E0CB-1167-E8B4-7BFD-79F8C4C15692}"/>
          </ac:spMkLst>
        </pc:spChg>
        <pc:grpChg chg="add mod">
          <ac:chgData name="Ulrika Bergfors" userId="da66ca4d-f011-4fa5-a6cc-3822cf1c8f28" providerId="ADAL" clId="{ED880E8D-13EB-4E9D-9B12-CE264647104E}" dt="2025-03-03T09:21:31.540" v="190" actId="164"/>
          <ac:grpSpMkLst>
            <pc:docMk/>
            <pc:sldMk cId="2771648705" sldId="268"/>
            <ac:grpSpMk id="4" creationId="{D5FDD790-7F7B-41EE-6AE5-CCE18846CD47}"/>
          </ac:grpSpMkLst>
        </pc:grpChg>
        <pc:grpChg chg="add mod">
          <ac:chgData name="Ulrika Bergfors" userId="da66ca4d-f011-4fa5-a6cc-3822cf1c8f28" providerId="ADAL" clId="{ED880E8D-13EB-4E9D-9B12-CE264647104E}" dt="2025-03-03T09:29:04.221" v="299" actId="1035"/>
          <ac:grpSpMkLst>
            <pc:docMk/>
            <pc:sldMk cId="2771648705" sldId="268"/>
            <ac:grpSpMk id="22" creationId="{D87EEC54-F502-6908-4956-139A471B19A9}"/>
          </ac:grpSpMkLst>
        </pc:grpChg>
        <pc:cxnChg chg="mod">
          <ac:chgData name="Ulrika Bergfors" userId="da66ca4d-f011-4fa5-a6cc-3822cf1c8f28" providerId="ADAL" clId="{ED880E8D-13EB-4E9D-9B12-CE264647104E}" dt="2025-03-03T09:21:31.540" v="190" actId="164"/>
          <ac:cxnSpMkLst>
            <pc:docMk/>
            <pc:sldMk cId="2771648705" sldId="268"/>
            <ac:cxnSpMk id="12" creationId="{095634FF-CBF1-6A6A-A301-E19F98D716CB}"/>
          </ac:cxnSpMkLst>
        </pc:cxnChg>
        <pc:cxnChg chg="mod">
          <ac:chgData name="Ulrika Bergfors" userId="da66ca4d-f011-4fa5-a6cc-3822cf1c8f28" providerId="ADAL" clId="{ED880E8D-13EB-4E9D-9B12-CE264647104E}" dt="2025-03-03T09:21:31.540" v="190" actId="164"/>
          <ac:cxnSpMkLst>
            <pc:docMk/>
            <pc:sldMk cId="2771648705" sldId="268"/>
            <ac:cxnSpMk id="15" creationId="{CAE4AF44-27A6-6F97-49AA-E6CBF812AFAE}"/>
          </ac:cxnSpMkLst>
        </pc:cxnChg>
        <pc:cxnChg chg="mod">
          <ac:chgData name="Ulrika Bergfors" userId="da66ca4d-f011-4fa5-a6cc-3822cf1c8f28" providerId="ADAL" clId="{ED880E8D-13EB-4E9D-9B12-CE264647104E}" dt="2025-03-03T09:21:31.540" v="190" actId="164"/>
          <ac:cxnSpMkLst>
            <pc:docMk/>
            <pc:sldMk cId="2771648705" sldId="268"/>
            <ac:cxnSpMk id="16" creationId="{005FBCE7-64F4-3FB4-4FC6-BD481A33908B}"/>
          </ac:cxnSpMkLst>
        </pc:cxnChg>
        <pc:cxnChg chg="mod">
          <ac:chgData name="Ulrika Bergfors" userId="da66ca4d-f011-4fa5-a6cc-3822cf1c8f28" providerId="ADAL" clId="{ED880E8D-13EB-4E9D-9B12-CE264647104E}" dt="2025-03-03T09:21:31.540" v="190" actId="164"/>
          <ac:cxnSpMkLst>
            <pc:docMk/>
            <pc:sldMk cId="2771648705" sldId="268"/>
            <ac:cxnSpMk id="18" creationId="{70B2F691-6356-7278-A0FB-5FDA976C4BB4}"/>
          </ac:cxnSpMkLst>
        </pc:cxnChg>
        <pc:cxnChg chg="mod">
          <ac:chgData name="Ulrika Bergfors" userId="da66ca4d-f011-4fa5-a6cc-3822cf1c8f28" providerId="ADAL" clId="{ED880E8D-13EB-4E9D-9B12-CE264647104E}" dt="2025-03-03T09:21:31.540" v="190" actId="164"/>
          <ac:cxnSpMkLst>
            <pc:docMk/>
            <pc:sldMk cId="2771648705" sldId="268"/>
            <ac:cxnSpMk id="19" creationId="{58F93347-FE90-BEA2-F3A5-ABA6F80E1BD6}"/>
          </ac:cxnSpMkLst>
        </pc:cxnChg>
      </pc:sldChg>
      <pc:sldChg chg="addSp delSp modSp new mod chgLayout">
        <pc:chgData name="Ulrika Bergfors" userId="da66ca4d-f011-4fa5-a6cc-3822cf1c8f28" providerId="ADAL" clId="{ED880E8D-13EB-4E9D-9B12-CE264647104E}" dt="2025-03-03T09:23:29.039" v="226" actId="20577"/>
        <pc:sldMkLst>
          <pc:docMk/>
          <pc:sldMk cId="1217066840" sldId="269"/>
        </pc:sldMkLst>
        <pc:spChg chg="del">
          <ac:chgData name="Ulrika Bergfors" userId="da66ca4d-f011-4fa5-a6cc-3822cf1c8f28" providerId="ADAL" clId="{ED880E8D-13EB-4E9D-9B12-CE264647104E}" dt="2025-03-03T09:22:36.573" v="197" actId="6264"/>
          <ac:spMkLst>
            <pc:docMk/>
            <pc:sldMk cId="1217066840" sldId="269"/>
            <ac:spMk id="2" creationId="{6CD3712B-D9B9-B97B-8F4E-165037D5957F}"/>
          </ac:spMkLst>
        </pc:spChg>
        <pc:spChg chg="mod ord">
          <ac:chgData name="Ulrika Bergfors" userId="da66ca4d-f011-4fa5-a6cc-3822cf1c8f28" providerId="ADAL" clId="{ED880E8D-13EB-4E9D-9B12-CE264647104E}" dt="2025-03-03T09:22:52.022" v="203" actId="255"/>
          <ac:spMkLst>
            <pc:docMk/>
            <pc:sldMk cId="1217066840" sldId="269"/>
            <ac:spMk id="3" creationId="{88F169CE-8779-8253-F154-7E2C0DE3B57D}"/>
          </ac:spMkLst>
        </pc:spChg>
        <pc:spChg chg="del">
          <ac:chgData name="Ulrika Bergfors" userId="da66ca4d-f011-4fa5-a6cc-3822cf1c8f28" providerId="ADAL" clId="{ED880E8D-13EB-4E9D-9B12-CE264647104E}" dt="2025-03-03T09:22:36.573" v="197" actId="6264"/>
          <ac:spMkLst>
            <pc:docMk/>
            <pc:sldMk cId="1217066840" sldId="269"/>
            <ac:spMk id="4" creationId="{94241E87-2B40-6B44-F74B-161C60195035}"/>
          </ac:spMkLst>
        </pc:spChg>
        <pc:spChg chg="add del mod">
          <ac:chgData name="Ulrika Bergfors" userId="da66ca4d-f011-4fa5-a6cc-3822cf1c8f28" providerId="ADAL" clId="{ED880E8D-13EB-4E9D-9B12-CE264647104E}" dt="2025-03-03T09:22:36.573" v="197" actId="6264"/>
          <ac:spMkLst>
            <pc:docMk/>
            <pc:sldMk cId="1217066840" sldId="269"/>
            <ac:spMk id="5" creationId="{5C8E5C51-7E96-D3DF-A430-02BE639FFEA3}"/>
          </ac:spMkLst>
        </pc:spChg>
        <pc:spChg chg="add mod ord">
          <ac:chgData name="Ulrika Bergfors" userId="da66ca4d-f011-4fa5-a6cc-3822cf1c8f28" providerId="ADAL" clId="{ED880E8D-13EB-4E9D-9B12-CE264647104E}" dt="2025-03-03T09:23:29.039" v="226" actId="20577"/>
          <ac:spMkLst>
            <pc:docMk/>
            <pc:sldMk cId="1217066840" sldId="269"/>
            <ac:spMk id="6" creationId="{84EDED6C-3D6D-DE23-1877-C467BA9F7FC0}"/>
          </ac:spMkLst>
        </pc:spChg>
        <pc:spChg chg="add mod ord">
          <ac:chgData name="Ulrika Bergfors" userId="da66ca4d-f011-4fa5-a6cc-3822cf1c8f28" providerId="ADAL" clId="{ED880E8D-13EB-4E9D-9B12-CE264647104E}" dt="2025-03-03T09:22:36.573" v="197" actId="6264"/>
          <ac:spMkLst>
            <pc:docMk/>
            <pc:sldMk cId="1217066840" sldId="269"/>
            <ac:spMk id="7" creationId="{9BF2AC4D-0FF9-7ADD-52CA-8CE02D952726}"/>
          </ac:spMkLst>
        </pc:spChg>
        <pc:picChg chg="add mod">
          <ac:chgData name="Ulrika Bergfors" userId="da66ca4d-f011-4fa5-a6cc-3822cf1c8f28" providerId="ADAL" clId="{ED880E8D-13EB-4E9D-9B12-CE264647104E}" dt="2025-03-03T09:23:09.563" v="206" actId="14100"/>
          <ac:picMkLst>
            <pc:docMk/>
            <pc:sldMk cId="1217066840" sldId="269"/>
            <ac:picMk id="8" creationId="{3BF02AF7-A637-7D8D-8704-37AB25927F4E}"/>
          </ac:picMkLst>
        </pc:picChg>
      </pc:sldChg>
      <pc:sldChg chg="addSp delSp modSp new mod chgLayout">
        <pc:chgData name="Ulrika Bergfors" userId="da66ca4d-f011-4fa5-a6cc-3822cf1c8f28" providerId="ADAL" clId="{ED880E8D-13EB-4E9D-9B12-CE264647104E}" dt="2025-03-03T09:25:29.733" v="271" actId="20577"/>
        <pc:sldMkLst>
          <pc:docMk/>
          <pc:sldMk cId="3989120238" sldId="270"/>
        </pc:sldMkLst>
        <pc:spChg chg="del">
          <ac:chgData name="Ulrika Bergfors" userId="da66ca4d-f011-4fa5-a6cc-3822cf1c8f28" providerId="ADAL" clId="{ED880E8D-13EB-4E9D-9B12-CE264647104E}" dt="2025-03-03T09:23:54.795" v="229" actId="6264"/>
          <ac:spMkLst>
            <pc:docMk/>
            <pc:sldMk cId="3989120238" sldId="270"/>
            <ac:spMk id="2" creationId="{16675902-9232-B21E-D6EE-176DB330D9E7}"/>
          </ac:spMkLst>
        </pc:spChg>
        <pc:spChg chg="mod ord">
          <ac:chgData name="Ulrika Bergfors" userId="da66ca4d-f011-4fa5-a6cc-3822cf1c8f28" providerId="ADAL" clId="{ED880E8D-13EB-4E9D-9B12-CE264647104E}" dt="2025-03-03T09:25:29.733" v="271" actId="20577"/>
          <ac:spMkLst>
            <pc:docMk/>
            <pc:sldMk cId="3989120238" sldId="270"/>
            <ac:spMk id="3" creationId="{27BB7E29-3677-0D94-E5F2-DE4C135E7198}"/>
          </ac:spMkLst>
        </pc:spChg>
        <pc:spChg chg="add del mod">
          <ac:chgData name="Ulrika Bergfors" userId="da66ca4d-f011-4fa5-a6cc-3822cf1c8f28" providerId="ADAL" clId="{ED880E8D-13EB-4E9D-9B12-CE264647104E}" dt="2025-03-03T09:23:54.795" v="229" actId="6264"/>
          <ac:spMkLst>
            <pc:docMk/>
            <pc:sldMk cId="3989120238" sldId="270"/>
            <ac:spMk id="4" creationId="{707E14AA-F70A-74AF-C760-023258DE6632}"/>
          </ac:spMkLst>
        </pc:spChg>
        <pc:spChg chg="add mod ord">
          <ac:chgData name="Ulrika Bergfors" userId="da66ca4d-f011-4fa5-a6cc-3822cf1c8f28" providerId="ADAL" clId="{ED880E8D-13EB-4E9D-9B12-CE264647104E}" dt="2025-03-03T09:24:12.823" v="230"/>
          <ac:spMkLst>
            <pc:docMk/>
            <pc:sldMk cId="3989120238" sldId="270"/>
            <ac:spMk id="5" creationId="{13CEC1ED-2FB7-D789-3F49-1774ABBF264D}"/>
          </ac:spMkLst>
        </pc:spChg>
      </pc:sldChg>
      <pc:sldChg chg="addSp modSp new mod">
        <pc:chgData name="Ulrika Bergfors" userId="da66ca4d-f011-4fa5-a6cc-3822cf1c8f28" providerId="ADAL" clId="{ED880E8D-13EB-4E9D-9B12-CE264647104E}" dt="2025-03-03T09:27:33.489" v="281" actId="1076"/>
        <pc:sldMkLst>
          <pc:docMk/>
          <pc:sldMk cId="1204472996" sldId="271"/>
        </pc:sldMkLst>
        <pc:spChg chg="mod">
          <ac:chgData name="Ulrika Bergfors" userId="da66ca4d-f011-4fa5-a6cc-3822cf1c8f28" providerId="ADAL" clId="{ED880E8D-13EB-4E9D-9B12-CE264647104E}" dt="2025-03-03T09:25:52.536" v="274" actId="20577"/>
          <ac:spMkLst>
            <pc:docMk/>
            <pc:sldMk cId="1204472996" sldId="271"/>
            <ac:spMk id="2" creationId="{83C3EF88-79C2-9CD8-90B2-686A45D9D3E5}"/>
          </ac:spMkLst>
        </pc:spChg>
        <pc:spChg chg="add mod">
          <ac:chgData name="Ulrika Bergfors" userId="da66ca4d-f011-4fa5-a6cc-3822cf1c8f28" providerId="ADAL" clId="{ED880E8D-13EB-4E9D-9B12-CE264647104E}" dt="2025-03-03T09:27:33.489" v="281" actId="1076"/>
          <ac:spMkLst>
            <pc:docMk/>
            <pc:sldMk cId="1204472996" sldId="271"/>
            <ac:spMk id="6" creationId="{D278D4BE-85CD-39EC-A8CA-2A01930052DC}"/>
          </ac:spMkLst>
        </pc:spChg>
        <pc:picChg chg="add mod">
          <ac:chgData name="Ulrika Bergfors" userId="da66ca4d-f011-4fa5-a6cc-3822cf1c8f28" providerId="ADAL" clId="{ED880E8D-13EB-4E9D-9B12-CE264647104E}" dt="2025-03-03T09:26:46.007" v="278" actId="14100"/>
          <ac:picMkLst>
            <pc:docMk/>
            <pc:sldMk cId="1204472996" sldId="271"/>
            <ac:picMk id="4" creationId="{6F1539BC-2353-D53B-368C-04D21911E92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CC48C-9B1D-4FEA-83FC-83EAAFD3CB88}" type="datetimeFigureOut">
              <a:rPr lang="sv-SE" smtClean="0"/>
              <a:t>2025-03-03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EBC71-9DFB-419F-BEA5-CD6764B82C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241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6BD4896-4320-BE5E-FBD7-8C8514EF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BB744C-39EF-BE35-E6D0-F096E7D19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940233"/>
            <a:ext cx="9144000" cy="1163782"/>
          </a:xfrm>
        </p:spPr>
        <p:txBody>
          <a:bodyPr lIns="0" rIns="0" anchor="b">
            <a:no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831885D-F9C6-93C6-2064-9335C4A25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303520"/>
            <a:ext cx="9144000" cy="104400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 7" descr="Logotyp för Regionala Cancercentrum i samverkan.">
            <a:extLst>
              <a:ext uri="{FF2B5EF4-FFF2-40B4-BE49-F238E27FC236}">
                <a16:creationId xmlns:a16="http://schemas.microsoft.com/office/drawing/2014/main" id="{C18E324E-C1A7-2570-918E-252C27549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0313" y="6189505"/>
            <a:ext cx="1355411" cy="3960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4BBE38B-5F42-4877-3A0C-6A08D8422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48" b="513"/>
          <a:stretch/>
        </p:blipFill>
        <p:spPr>
          <a:xfrm>
            <a:off x="0" y="-17674"/>
            <a:ext cx="1219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18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CC3C73-2ECF-463A-3F79-404E7D5AF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5681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883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uto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6BD4896-4320-BE5E-FBD7-8C8514EF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BB744C-39EF-BE35-E6D0-F096E7D194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64026" y="3907472"/>
            <a:ext cx="4031974" cy="144627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 dirty="0"/>
              <a:t>Slutord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831885D-F9C6-93C6-2064-9335C4A25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4026" y="5417839"/>
            <a:ext cx="4031974" cy="828756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9" name="Bild 8" descr="Logotyp för Regionala Cancercentrum i samverkan.">
            <a:extLst>
              <a:ext uri="{FF2B5EF4-FFF2-40B4-BE49-F238E27FC236}">
                <a16:creationId xmlns:a16="http://schemas.microsoft.com/office/drawing/2014/main" id="{856B5A1D-6073-5A30-4722-FC715FB31D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2539" y="4743090"/>
            <a:ext cx="2525994" cy="738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16C4F822-CC3B-1C6B-C1C1-53A59E149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48" b="513"/>
          <a:stretch/>
        </p:blipFill>
        <p:spPr>
          <a:xfrm>
            <a:off x="0" y="-17674"/>
            <a:ext cx="1219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2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BB744C-39EF-BE35-E6D0-F096E7D19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940233"/>
            <a:ext cx="9144000" cy="1163782"/>
          </a:xfrm>
        </p:spPr>
        <p:txBody>
          <a:bodyPr lIns="0" rIns="0" anchor="b">
            <a:no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831885D-F9C6-93C6-2064-9335C4A25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303520"/>
            <a:ext cx="9144000" cy="104400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41AC7806-D8D8-EC2B-C89E-F9DEC34DE5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</p:spPr>
        <p:txBody>
          <a:bodyPr tIns="108000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4" name="Bild 3" descr="Logotyp för Regionala Cancercentrum i samverkan.">
            <a:extLst>
              <a:ext uri="{FF2B5EF4-FFF2-40B4-BE49-F238E27FC236}">
                <a16:creationId xmlns:a16="http://schemas.microsoft.com/office/drawing/2014/main" id="{79291B18-783D-7C64-81DD-9AF1F9851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0313" y="6189505"/>
            <a:ext cx="135541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5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5801A0-86DB-2518-5DD2-FFF46886B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9C088A-3265-D860-E847-24B3CDC4D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Ins="1080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706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246C11-7319-CE7A-FDFE-391454B7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71848"/>
            <a:ext cx="5181599" cy="235250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65ECCA-4244-E828-0026-ECCBBE954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3738563"/>
            <a:ext cx="5181599" cy="11064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7C1236E-7139-3EC7-E324-4CFA9983B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" b="229"/>
          <a:stretch/>
        </p:blipFill>
        <p:spPr>
          <a:xfrm>
            <a:off x="7803931" y="0"/>
            <a:ext cx="4406460" cy="6858000"/>
          </a:xfrm>
          <a:custGeom>
            <a:avLst/>
            <a:gdLst>
              <a:gd name="connsiteX0" fmla="*/ 0 w 4385079"/>
              <a:gd name="connsiteY0" fmla="*/ 6657975 h 6858000"/>
              <a:gd name="connsiteX1" fmla="*/ 4385079 w 4385079"/>
              <a:gd name="connsiteY1" fmla="*/ 6657975 h 6858000"/>
              <a:gd name="connsiteX2" fmla="*/ 4385079 w 4385079"/>
              <a:gd name="connsiteY2" fmla="*/ 6858000 h 6858000"/>
              <a:gd name="connsiteX3" fmla="*/ 0 w 4385079"/>
              <a:gd name="connsiteY3" fmla="*/ 6858000 h 6858000"/>
              <a:gd name="connsiteX4" fmla="*/ 0 w 4385079"/>
              <a:gd name="connsiteY4" fmla="*/ 0 h 6858000"/>
              <a:gd name="connsiteX5" fmla="*/ 4385079 w 4385079"/>
              <a:gd name="connsiteY5" fmla="*/ 0 h 6858000"/>
              <a:gd name="connsiteX6" fmla="*/ 4385079 w 4385079"/>
              <a:gd name="connsiteY6" fmla="*/ 6109854 h 6858000"/>
              <a:gd name="connsiteX7" fmla="*/ 0 w 4385079"/>
              <a:gd name="connsiteY7" fmla="*/ 61098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5079" h="6858000">
                <a:moveTo>
                  <a:pt x="0" y="6657975"/>
                </a:moveTo>
                <a:lnTo>
                  <a:pt x="4385079" y="6657975"/>
                </a:lnTo>
                <a:lnTo>
                  <a:pt x="4385079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385079" y="0"/>
                </a:lnTo>
                <a:lnTo>
                  <a:pt x="4385079" y="6109854"/>
                </a:lnTo>
                <a:lnTo>
                  <a:pt x="0" y="6109854"/>
                </a:lnTo>
                <a:close/>
              </a:path>
            </a:pathLst>
          </a:custGeom>
        </p:spPr>
      </p:pic>
      <p:pic>
        <p:nvPicPr>
          <p:cNvPr id="4" name="Bild 3" descr="Logotyp för Regionala Cancercentrum i samverkan.">
            <a:extLst>
              <a:ext uri="{FF2B5EF4-FFF2-40B4-BE49-F238E27FC236}">
                <a16:creationId xmlns:a16="http://schemas.microsoft.com/office/drawing/2014/main" id="{82E1B808-E26B-6B84-C12D-D69C0959C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0313" y="6189505"/>
            <a:ext cx="135541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2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246C11-7319-CE7A-FDFE-391454B7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71848"/>
            <a:ext cx="5181599" cy="235250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65ECCA-4244-E828-0026-ECCBBE954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3738563"/>
            <a:ext cx="5181599" cy="11064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bild 9" descr="Beskriv innehållet i bilden.">
            <a:extLst>
              <a:ext uri="{FF2B5EF4-FFF2-40B4-BE49-F238E27FC236}">
                <a16:creationId xmlns:a16="http://schemas.microsoft.com/office/drawing/2014/main" id="{73032063-D459-B3C5-D191-B841FCB4F5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5651" y="-1"/>
            <a:ext cx="4386349" cy="6859986"/>
          </a:xfrm>
          <a:custGeom>
            <a:avLst/>
            <a:gdLst>
              <a:gd name="connsiteX0" fmla="*/ 0 w 4386349"/>
              <a:gd name="connsiteY0" fmla="*/ 6660996 h 6859986"/>
              <a:gd name="connsiteX1" fmla="*/ 4386349 w 4386349"/>
              <a:gd name="connsiteY1" fmla="*/ 6660996 h 6859986"/>
              <a:gd name="connsiteX2" fmla="*/ 4386349 w 4386349"/>
              <a:gd name="connsiteY2" fmla="*/ 6859986 h 6859986"/>
              <a:gd name="connsiteX3" fmla="*/ 0 w 4386349"/>
              <a:gd name="connsiteY3" fmla="*/ 6859986 h 6859986"/>
              <a:gd name="connsiteX4" fmla="*/ 0 w 4386349"/>
              <a:gd name="connsiteY4" fmla="*/ 0 h 6859986"/>
              <a:gd name="connsiteX5" fmla="*/ 4386349 w 4386349"/>
              <a:gd name="connsiteY5" fmla="*/ 0 h 6859986"/>
              <a:gd name="connsiteX6" fmla="*/ 4386349 w 4386349"/>
              <a:gd name="connsiteY6" fmla="*/ 6110869 h 6859986"/>
              <a:gd name="connsiteX7" fmla="*/ 0 w 4386349"/>
              <a:gd name="connsiteY7" fmla="*/ 6110869 h 685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6349" h="6859986">
                <a:moveTo>
                  <a:pt x="0" y="6660996"/>
                </a:moveTo>
                <a:lnTo>
                  <a:pt x="4386349" y="6660996"/>
                </a:lnTo>
                <a:lnTo>
                  <a:pt x="4386349" y="6859986"/>
                </a:lnTo>
                <a:lnTo>
                  <a:pt x="0" y="6859986"/>
                </a:lnTo>
                <a:close/>
                <a:moveTo>
                  <a:pt x="0" y="0"/>
                </a:moveTo>
                <a:lnTo>
                  <a:pt x="4386349" y="0"/>
                </a:lnTo>
                <a:lnTo>
                  <a:pt x="4386349" y="6110869"/>
                </a:lnTo>
                <a:lnTo>
                  <a:pt x="0" y="6110869"/>
                </a:lnTo>
                <a:close/>
              </a:path>
            </a:pathLst>
          </a:custGeom>
        </p:spPr>
        <p:txBody>
          <a:bodyPr wrap="square" tIns="270000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5" name="Bild 4" descr="Logotyp för Regionala Cancercentrum i samverkan.">
            <a:extLst>
              <a:ext uri="{FF2B5EF4-FFF2-40B4-BE49-F238E27FC236}">
                <a16:creationId xmlns:a16="http://schemas.microsoft.com/office/drawing/2014/main" id="{B03030A8-1080-D8B3-1397-0476F8748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0313" y="6189505"/>
            <a:ext cx="135541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9320A7-87AA-B023-5772-52A6607FF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20790"/>
            <a:ext cx="10380868" cy="93131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1D1890-9ECE-2DBB-66D9-7BD4EB905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5031410" cy="40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76982C-C438-1D5C-EF3C-B4950A3D5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025" y="1825625"/>
            <a:ext cx="5022576" cy="40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2091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6E9188C1-085A-DCB0-75C4-F4308EB5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42B4BB-CB3E-9948-9A25-B99F9F7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1709530"/>
            <a:ext cx="5031410" cy="7509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3A01E1-C0CC-691D-FCD3-B4B1403BD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505075"/>
            <a:ext cx="5031410" cy="334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9336A51-2A9A-7D52-34BC-BE52DE36F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5025" y="1709530"/>
            <a:ext cx="5022576" cy="7509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D2C6FF1-1D30-2129-372B-622D3E407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5024" y="2505075"/>
            <a:ext cx="5040244" cy="334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1647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D1B0EEE2-9D4A-725B-5C59-F79BA3E03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735643"/>
            <a:ext cx="5984487" cy="102646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A49642-FF82-6FCF-66B8-C5989379C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1940312"/>
            <a:ext cx="5984488" cy="362786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 5" descr="Beskriv innehållet i bilden.">
            <a:extLst>
              <a:ext uri="{FF2B5EF4-FFF2-40B4-BE49-F238E27FC236}">
                <a16:creationId xmlns:a16="http://schemas.microsoft.com/office/drawing/2014/main" id="{772EBB79-AC16-1497-0B74-D53CD88E30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67239" y="1940312"/>
            <a:ext cx="3196684" cy="4007004"/>
          </a:xfrm>
        </p:spPr>
        <p:txBody>
          <a:bodyPr tIns="1368000"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304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11E9267-79FC-E8F7-AB63-77BA58B1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024" y="4777049"/>
            <a:ext cx="7383953" cy="68184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2650B3-489D-7028-3249-D52098746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04023" y="5457694"/>
            <a:ext cx="7383953" cy="74372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 descr="Beskriv innehållet i bilden.">
            <a:extLst>
              <a:ext uri="{FF2B5EF4-FFF2-40B4-BE49-F238E27FC236}">
                <a16:creationId xmlns:a16="http://schemas.microsoft.com/office/drawing/2014/main" id="{5F1D83C1-691A-FA6E-A9B4-4C6EA8A02C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404024" y="598140"/>
            <a:ext cx="7383953" cy="4090738"/>
          </a:xfrm>
        </p:spPr>
        <p:txBody>
          <a:bodyPr tIns="1800000"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23426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64D7CDC-7415-95BC-67E6-AAC47456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20790"/>
            <a:ext cx="10380868" cy="931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371212-88E8-427C-63B4-D28D504DA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825624"/>
            <a:ext cx="10380868" cy="40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FCB151-E9B7-F742-0DEC-A7A342F64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9172" y="6388841"/>
            <a:ext cx="995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94935D-6363-526F-37C4-CA04AF182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8068" y="6381407"/>
            <a:ext cx="3672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266FA1-691C-F3EA-D23E-6A7FEDAC6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88247" y="6381406"/>
            <a:ext cx="415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FBBAA-0DC8-449E-8C1D-C0EC3DE1A67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2CADC74-281C-ED14-70A3-0BC15946B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89288"/>
            <a:ext cx="12188583" cy="568712"/>
          </a:xfrm>
          <a:prstGeom prst="rect">
            <a:avLst/>
          </a:prstGeom>
        </p:spPr>
      </p:pic>
      <p:pic>
        <p:nvPicPr>
          <p:cNvPr id="9" name="Bild 8" descr="Logotyp för Regionala Cancercentrum i samverkan.">
            <a:extLst>
              <a:ext uri="{FF2B5EF4-FFF2-40B4-BE49-F238E27FC236}">
                <a16:creationId xmlns:a16="http://schemas.microsoft.com/office/drawing/2014/main" id="{28F43D65-9A2C-4D85-E4A2-9A2CA7E21AB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11943" y="6433159"/>
            <a:ext cx="1112400" cy="32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1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65" r:id="rId5"/>
    <p:sldLayoutId id="2147483652" r:id="rId6"/>
    <p:sldLayoutId id="2147483653" r:id="rId7"/>
    <p:sldLayoutId id="2147483666" r:id="rId8"/>
    <p:sldLayoutId id="2147483657" r:id="rId9"/>
    <p:sldLayoutId id="2147483654" r:id="rId10"/>
    <p:sldLayoutId id="2147483655" r:id="rId11"/>
    <p:sldLayoutId id="214748365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2000"/>
        </a:lnSpc>
        <a:spcBef>
          <a:spcPts val="100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2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2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tro.se/" TargetMode="External"/><Relationship Id="rId2" Type="http://schemas.openxmlformats.org/officeDocument/2006/relationships/hyperlink" Target="http://www.cancercentrum.se/cancerstudier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onia.katsuura@regionvasterbotten.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centrum.se/cancerstudier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8D7EC75-D1B9-AB80-D232-22236AA099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000" dirty="0"/>
              <a:t>Cancerstudier i Sverige</a:t>
            </a:r>
            <a:br>
              <a:rPr lang="sv-SE" dirty="0"/>
            </a:br>
            <a:br>
              <a:rPr lang="sv-SE" sz="1400" dirty="0"/>
            </a:br>
            <a:r>
              <a:rPr lang="en-GB" altLang="ja-JP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Clinical Cancer Studies in Sweden</a:t>
            </a:r>
            <a:endParaRPr lang="sv-SE" dirty="0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16A352EE-3964-7A0C-965D-3F18E794CF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" name="Bild 1" descr="Logotyp för Regionala Cancercentrum i samverkan.">
            <a:extLst>
              <a:ext uri="{FF2B5EF4-FFF2-40B4-BE49-F238E27FC236}">
                <a16:creationId xmlns:a16="http://schemas.microsoft.com/office/drawing/2014/main" id="{F91760FA-5A2A-5ECE-36F6-20354D95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0313" y="6189505"/>
            <a:ext cx="135541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2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F543784-907E-5CAA-DEE8-6D315F95C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 med Cancerstudier i Sverige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04C23A-9A4D-4914-5CFF-94C3C152B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7601527" cy="4032250"/>
          </a:xfrm>
        </p:spPr>
        <p:txBody>
          <a:bodyPr/>
          <a:lstStyle/>
          <a:p>
            <a:r>
              <a:rPr lang="sv-SE" dirty="0"/>
              <a:t>Underlätta för vården att hitta pågående kliniska cancerstudier.</a:t>
            </a:r>
          </a:p>
          <a:p>
            <a:r>
              <a:rPr lang="sv-SE" dirty="0"/>
              <a:t>Fler patienter som deltar i kliniska studier.</a:t>
            </a:r>
          </a:p>
          <a:p>
            <a:r>
              <a:rPr lang="sv-SE" dirty="0"/>
              <a:t>Mer jämlika möjligheter att delta i studier i hela landet.</a:t>
            </a:r>
          </a:p>
          <a:p>
            <a:endParaRPr lang="sv-SE" dirty="0"/>
          </a:p>
        </p:txBody>
      </p:sp>
      <p:pic>
        <p:nvPicPr>
          <p:cNvPr id="6" name="Bildobjekt 4">
            <a:extLst>
              <a:ext uri="{FF2B5EF4-FFF2-40B4-BE49-F238E27FC236}">
                <a16:creationId xmlns:a16="http://schemas.microsoft.com/office/drawing/2014/main" id="{79141B29-AC12-29D6-1E78-639E0F3B6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841" y="799378"/>
            <a:ext cx="2293503" cy="534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41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558F95-EADD-1B97-6D7A-AC923F470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Statistik – pågående studier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76AE16-1915-C846-5D48-14A3616C47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Antal inlagda studier är omkring: 300</a:t>
            </a:r>
          </a:p>
          <a:p>
            <a:r>
              <a:rPr lang="sv-SE"/>
              <a:t>Antal sjukhus med pågående studier: 38</a:t>
            </a:r>
          </a:p>
          <a:p>
            <a:r>
              <a:rPr lang="sv-SE"/>
              <a:t>Cancerområde med flest studier:</a:t>
            </a:r>
          </a:p>
          <a:p>
            <a:pPr lvl="2"/>
            <a:r>
              <a:rPr lang="sv-SE"/>
              <a:t>Mage-tarm</a:t>
            </a:r>
          </a:p>
          <a:p>
            <a:pPr lvl="2"/>
            <a:r>
              <a:rPr lang="sv-SE"/>
              <a:t>Bröst</a:t>
            </a:r>
          </a:p>
          <a:p>
            <a:pPr lvl="2"/>
            <a:r>
              <a:rPr lang="sv-SE"/>
              <a:t>Blod</a:t>
            </a:r>
          </a:p>
          <a:p>
            <a:pPr lvl="2"/>
            <a:r>
              <a:rPr lang="sv-SE"/>
              <a:t>Lunga</a:t>
            </a:r>
          </a:p>
          <a:p>
            <a:pPr marL="0" lvl="2" indent="0">
              <a:buNone/>
            </a:pPr>
            <a:endParaRPr lang="sv-SE" sz="1200" i="1"/>
          </a:p>
          <a:p>
            <a:pPr marL="0" lvl="2" indent="0">
              <a:buNone/>
            </a:pPr>
            <a:r>
              <a:rPr lang="sv-SE" sz="1200" i="1"/>
              <a:t>Uppdaterat mars 2025</a:t>
            </a:r>
            <a:endParaRPr lang="sv-SE" sz="1200"/>
          </a:p>
          <a:p>
            <a:endParaRPr lang="sv-SE" dirty="0"/>
          </a:p>
        </p:txBody>
      </p:sp>
      <p:pic>
        <p:nvPicPr>
          <p:cNvPr id="9" name="Platshållare för innehåll 8" descr="Vårdpersonal framför datorskärm.">
            <a:extLst>
              <a:ext uri="{FF2B5EF4-FFF2-40B4-BE49-F238E27FC236}">
                <a16:creationId xmlns:a16="http://schemas.microsoft.com/office/drawing/2014/main" id="{CD0A924D-F2C6-AB53-7EFC-2DECF00A9A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882" y="1868054"/>
            <a:ext cx="4678338" cy="3121891"/>
          </a:xfrm>
        </p:spPr>
      </p:pic>
    </p:spTree>
    <p:extLst>
      <p:ext uri="{BB962C8B-B14F-4D97-AF65-F5344CB8AC3E}">
        <p14:creationId xmlns:p14="http://schemas.microsoft.com/office/powerpoint/2010/main" val="408415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85860E-8211-9E7E-49BF-7105062A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Process – Cancerstudier i Sverige</a:t>
            </a:r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D87EEC54-F502-6908-4956-139A471B19A9}"/>
              </a:ext>
            </a:extLst>
          </p:cNvPr>
          <p:cNvGrpSpPr/>
          <p:nvPr/>
        </p:nvGrpSpPr>
        <p:grpSpPr>
          <a:xfrm>
            <a:off x="1390469" y="1852120"/>
            <a:ext cx="8395062" cy="3735491"/>
            <a:chOff x="374469" y="1528843"/>
            <a:chExt cx="8395062" cy="3735491"/>
          </a:xfrm>
        </p:grpSpPr>
        <p:sp>
          <p:nvSpPr>
            <p:cNvPr id="3" name="Ellips 2">
              <a:extLst>
                <a:ext uri="{FF2B5EF4-FFF2-40B4-BE49-F238E27FC236}">
                  <a16:creationId xmlns:a16="http://schemas.microsoft.com/office/drawing/2014/main" id="{66A7121D-5314-AFAD-7D8F-6EE411C09C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49737" y="2902134"/>
              <a:ext cx="1619794" cy="1619794"/>
            </a:xfrm>
            <a:prstGeom prst="ellipse">
              <a:avLst/>
            </a:prstGeom>
            <a:solidFill>
              <a:srgbClr val="EE7C93">
                <a:alpha val="8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300">
                  <a:solidFill>
                    <a:schemeClr val="tx1"/>
                  </a:solidFill>
                </a:rPr>
                <a:t>Deltagande site ansvarar för att stänga sin studie i databasen</a:t>
              </a:r>
            </a:p>
          </p:txBody>
        </p:sp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D5FDD790-7F7B-41EE-6AE5-CCE18846CD47}"/>
                </a:ext>
              </a:extLst>
            </p:cNvPr>
            <p:cNvGrpSpPr/>
            <p:nvPr/>
          </p:nvGrpSpPr>
          <p:grpSpPr>
            <a:xfrm>
              <a:off x="2732314" y="2246814"/>
              <a:ext cx="3679372" cy="3017520"/>
              <a:chOff x="2795450" y="1974668"/>
              <a:chExt cx="3679372" cy="3017520"/>
            </a:xfrm>
          </p:grpSpPr>
          <p:sp>
            <p:nvSpPr>
              <p:cNvPr id="5" name="Rektangel: rundade hörn 4">
                <a:extLst>
                  <a:ext uri="{FF2B5EF4-FFF2-40B4-BE49-F238E27FC236}">
                    <a16:creationId xmlns:a16="http://schemas.microsoft.com/office/drawing/2014/main" id="{20484270-B014-76C2-4C80-DBC2FFCBE6E1}"/>
                  </a:ext>
                </a:extLst>
              </p:cNvPr>
              <p:cNvSpPr/>
              <p:nvPr/>
            </p:nvSpPr>
            <p:spPr>
              <a:xfrm>
                <a:off x="2795450" y="1974668"/>
                <a:ext cx="1698172" cy="600892"/>
              </a:xfrm>
              <a:prstGeom prst="roundRect">
                <a:avLst/>
              </a:prstGeom>
              <a:solidFill>
                <a:srgbClr val="768BB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300" dirty="0">
                    <a:solidFill>
                      <a:schemeClr val="tx1"/>
                    </a:solidFill>
                  </a:rPr>
                  <a:t>Via egen behörighet</a:t>
                </a:r>
              </a:p>
            </p:txBody>
          </p:sp>
          <p:sp>
            <p:nvSpPr>
              <p:cNvPr id="6" name="Rektangel: rundade hörn 5">
                <a:extLst>
                  <a:ext uri="{FF2B5EF4-FFF2-40B4-BE49-F238E27FC236}">
                    <a16:creationId xmlns:a16="http://schemas.microsoft.com/office/drawing/2014/main" id="{1670B103-2881-3220-C173-B7C0A1EBEA5C}"/>
                  </a:ext>
                </a:extLst>
              </p:cNvPr>
              <p:cNvSpPr/>
              <p:nvPr/>
            </p:nvSpPr>
            <p:spPr>
              <a:xfrm>
                <a:off x="2795450" y="3182982"/>
                <a:ext cx="1698172" cy="600892"/>
              </a:xfrm>
              <a:prstGeom prst="roundRect">
                <a:avLst/>
              </a:prstGeom>
              <a:solidFill>
                <a:srgbClr val="768BB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300">
                    <a:solidFill>
                      <a:schemeClr val="tx1"/>
                    </a:solidFill>
                  </a:rPr>
                  <a:t>Via handläggare vid RCC</a:t>
                </a:r>
              </a:p>
            </p:txBody>
          </p:sp>
          <p:sp>
            <p:nvSpPr>
              <p:cNvPr id="7" name="Rektangel: rundade hörn 6">
                <a:extLst>
                  <a:ext uri="{FF2B5EF4-FFF2-40B4-BE49-F238E27FC236}">
                    <a16:creationId xmlns:a16="http://schemas.microsoft.com/office/drawing/2014/main" id="{E73E4AF5-855B-331A-2897-5D61CC75A2EA}"/>
                  </a:ext>
                </a:extLst>
              </p:cNvPr>
              <p:cNvSpPr/>
              <p:nvPr/>
            </p:nvSpPr>
            <p:spPr>
              <a:xfrm>
                <a:off x="2795450" y="4391296"/>
                <a:ext cx="1698172" cy="600892"/>
              </a:xfrm>
              <a:prstGeom prst="roundRect">
                <a:avLst/>
              </a:prstGeom>
              <a:solidFill>
                <a:srgbClr val="768BB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300">
                    <a:solidFill>
                      <a:schemeClr val="tx1"/>
                    </a:solidFill>
                  </a:rPr>
                  <a:t>Via NASTRO*-enhet</a:t>
                </a:r>
              </a:p>
            </p:txBody>
          </p:sp>
          <p:sp>
            <p:nvSpPr>
              <p:cNvPr id="8" name="Rektangel: rundade hörn 7">
                <a:extLst>
                  <a:ext uri="{FF2B5EF4-FFF2-40B4-BE49-F238E27FC236}">
                    <a16:creationId xmlns:a16="http://schemas.microsoft.com/office/drawing/2014/main" id="{93923E17-D347-0320-F005-CDD44837DC97}"/>
                  </a:ext>
                </a:extLst>
              </p:cNvPr>
              <p:cNvSpPr/>
              <p:nvPr/>
            </p:nvSpPr>
            <p:spPr>
              <a:xfrm>
                <a:off x="4776650" y="1974668"/>
                <a:ext cx="1698172" cy="600892"/>
              </a:xfrm>
              <a:prstGeom prst="roundRect">
                <a:avLst/>
              </a:prstGeom>
              <a:solidFill>
                <a:srgbClr val="768BB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300">
                    <a:solidFill>
                      <a:schemeClr val="tx1"/>
                    </a:solidFill>
                  </a:rPr>
                  <a:t>Matar in själv</a:t>
                </a:r>
              </a:p>
            </p:txBody>
          </p:sp>
          <p:sp>
            <p:nvSpPr>
              <p:cNvPr id="9" name="Rektangel: rundade hörn 8">
                <a:extLst>
                  <a:ext uri="{FF2B5EF4-FFF2-40B4-BE49-F238E27FC236}">
                    <a16:creationId xmlns:a16="http://schemas.microsoft.com/office/drawing/2014/main" id="{918FFB62-3F0B-BE72-97E1-143C7026CF7A}"/>
                  </a:ext>
                </a:extLst>
              </p:cNvPr>
              <p:cNvSpPr/>
              <p:nvPr/>
            </p:nvSpPr>
            <p:spPr>
              <a:xfrm>
                <a:off x="4776650" y="3182982"/>
                <a:ext cx="1698172" cy="600892"/>
              </a:xfrm>
              <a:prstGeom prst="roundRect">
                <a:avLst/>
              </a:prstGeom>
              <a:solidFill>
                <a:srgbClr val="768BB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300">
                    <a:solidFill>
                      <a:schemeClr val="tx1"/>
                    </a:solidFill>
                  </a:rPr>
                  <a:t>Använder inmatningsmall</a:t>
                </a:r>
              </a:p>
            </p:txBody>
          </p:sp>
          <p:sp>
            <p:nvSpPr>
              <p:cNvPr id="10" name="Rektangel: rundade hörn 9">
                <a:extLst>
                  <a:ext uri="{FF2B5EF4-FFF2-40B4-BE49-F238E27FC236}">
                    <a16:creationId xmlns:a16="http://schemas.microsoft.com/office/drawing/2014/main" id="{893EC32B-BE01-431E-46F9-CE6D322D14E8}"/>
                  </a:ext>
                </a:extLst>
              </p:cNvPr>
              <p:cNvSpPr/>
              <p:nvPr/>
            </p:nvSpPr>
            <p:spPr>
              <a:xfrm>
                <a:off x="4776650" y="4391296"/>
                <a:ext cx="1698172" cy="600892"/>
              </a:xfrm>
              <a:prstGeom prst="roundRect">
                <a:avLst/>
              </a:prstGeom>
              <a:solidFill>
                <a:srgbClr val="768BB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300">
                    <a:solidFill>
                      <a:schemeClr val="tx1"/>
                    </a:solidFill>
                  </a:rPr>
                  <a:t>NASTRO gör inmatning</a:t>
                </a:r>
              </a:p>
            </p:txBody>
          </p:sp>
        </p:grpSp>
        <p:sp>
          <p:nvSpPr>
            <p:cNvPr id="11" name="Ellips 10">
              <a:extLst>
                <a:ext uri="{FF2B5EF4-FFF2-40B4-BE49-F238E27FC236}">
                  <a16:creationId xmlns:a16="http://schemas.microsoft.com/office/drawing/2014/main" id="{9BF1E7BB-F82A-44D1-4774-9E65AE7C0E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69" y="2902134"/>
              <a:ext cx="1619794" cy="1619794"/>
            </a:xfrm>
            <a:prstGeom prst="ellipse">
              <a:avLst/>
            </a:prstGeom>
            <a:solidFill>
              <a:srgbClr val="EE7C93">
                <a:alpha val="8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300" dirty="0">
                  <a:solidFill>
                    <a:schemeClr val="tx1"/>
                  </a:solidFill>
                </a:rPr>
                <a:t>Cancer-studie med pågående rekrytering</a:t>
              </a:r>
            </a:p>
          </p:txBody>
        </p:sp>
        <p:cxnSp>
          <p:nvCxnSpPr>
            <p:cNvPr id="12" name="Rak pilkoppling 11">
              <a:extLst>
                <a:ext uri="{FF2B5EF4-FFF2-40B4-BE49-F238E27FC236}">
                  <a16:creationId xmlns:a16="http://schemas.microsoft.com/office/drawing/2014/main" id="{095634FF-CBF1-6A6A-A301-E19F98D716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1051" y="2651763"/>
              <a:ext cx="705395" cy="404948"/>
            </a:xfrm>
            <a:prstGeom prst="straightConnector1">
              <a:avLst/>
            </a:prstGeom>
            <a:ln>
              <a:solidFill>
                <a:srgbClr val="00509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pilkoppling 12">
              <a:extLst>
                <a:ext uri="{FF2B5EF4-FFF2-40B4-BE49-F238E27FC236}">
                  <a16:creationId xmlns:a16="http://schemas.microsoft.com/office/drawing/2014/main" id="{9467A7A9-6C68-7ECE-22E0-1D31CF65AD2E}"/>
                </a:ext>
              </a:extLst>
            </p:cNvPr>
            <p:cNvCxnSpPr>
              <a:cxnSpLocks/>
            </p:cNvCxnSpPr>
            <p:nvPr/>
          </p:nvCxnSpPr>
          <p:spPr>
            <a:xfrm>
              <a:off x="1881050" y="4324777"/>
              <a:ext cx="705396" cy="447522"/>
            </a:xfrm>
            <a:prstGeom prst="straightConnector1">
              <a:avLst/>
            </a:prstGeom>
            <a:ln>
              <a:solidFill>
                <a:srgbClr val="00509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pilkoppling 13">
              <a:extLst>
                <a:ext uri="{FF2B5EF4-FFF2-40B4-BE49-F238E27FC236}">
                  <a16:creationId xmlns:a16="http://schemas.microsoft.com/office/drawing/2014/main" id="{5C37B6C9-DE79-B47E-1426-7D35E9224281}"/>
                </a:ext>
              </a:extLst>
            </p:cNvPr>
            <p:cNvCxnSpPr>
              <a:cxnSpLocks/>
            </p:cNvCxnSpPr>
            <p:nvPr/>
          </p:nvCxnSpPr>
          <p:spPr>
            <a:xfrm>
              <a:off x="2072640" y="3738157"/>
              <a:ext cx="552995" cy="0"/>
            </a:xfrm>
            <a:prstGeom prst="straightConnector1">
              <a:avLst/>
            </a:prstGeom>
            <a:ln>
              <a:solidFill>
                <a:srgbClr val="00509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koppling 14">
              <a:extLst>
                <a:ext uri="{FF2B5EF4-FFF2-40B4-BE49-F238E27FC236}">
                  <a16:creationId xmlns:a16="http://schemas.microsoft.com/office/drawing/2014/main" id="{CAE4AF44-27A6-6F97-49AA-E6CBF812AFAE}"/>
                </a:ext>
              </a:extLst>
            </p:cNvPr>
            <p:cNvCxnSpPr>
              <a:stCxn id="5" idx="3"/>
              <a:endCxn id="8" idx="1"/>
            </p:cNvCxnSpPr>
            <p:nvPr/>
          </p:nvCxnSpPr>
          <p:spPr>
            <a:xfrm>
              <a:off x="4430486" y="2547260"/>
              <a:ext cx="283028" cy="0"/>
            </a:xfrm>
            <a:prstGeom prst="line">
              <a:avLst/>
            </a:prstGeom>
            <a:ln>
              <a:solidFill>
                <a:srgbClr val="00509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koppling 15">
              <a:extLst>
                <a:ext uri="{FF2B5EF4-FFF2-40B4-BE49-F238E27FC236}">
                  <a16:creationId xmlns:a16="http://schemas.microsoft.com/office/drawing/2014/main" id="{005FBCE7-64F4-3FB4-4FC6-BD481A33908B}"/>
                </a:ext>
              </a:extLst>
            </p:cNvPr>
            <p:cNvCxnSpPr/>
            <p:nvPr/>
          </p:nvCxnSpPr>
          <p:spPr>
            <a:xfrm>
              <a:off x="4430486" y="3759929"/>
              <a:ext cx="283028" cy="0"/>
            </a:xfrm>
            <a:prstGeom prst="line">
              <a:avLst/>
            </a:prstGeom>
            <a:ln>
              <a:solidFill>
                <a:srgbClr val="00509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koppling 16">
              <a:extLst>
                <a:ext uri="{FF2B5EF4-FFF2-40B4-BE49-F238E27FC236}">
                  <a16:creationId xmlns:a16="http://schemas.microsoft.com/office/drawing/2014/main" id="{E036E74A-DB0A-C75D-85A2-6257D55E368E}"/>
                </a:ext>
              </a:extLst>
            </p:cNvPr>
            <p:cNvCxnSpPr/>
            <p:nvPr/>
          </p:nvCxnSpPr>
          <p:spPr>
            <a:xfrm>
              <a:off x="4430486" y="4963888"/>
              <a:ext cx="283028" cy="0"/>
            </a:xfrm>
            <a:prstGeom prst="line">
              <a:avLst/>
            </a:prstGeom>
            <a:ln>
              <a:solidFill>
                <a:srgbClr val="00509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k pilkoppling 17">
              <a:extLst>
                <a:ext uri="{FF2B5EF4-FFF2-40B4-BE49-F238E27FC236}">
                  <a16:creationId xmlns:a16="http://schemas.microsoft.com/office/drawing/2014/main" id="{70B2F691-6356-7278-A0FB-5FDA976C4BB4}"/>
                </a:ext>
              </a:extLst>
            </p:cNvPr>
            <p:cNvCxnSpPr>
              <a:cxnSpLocks/>
            </p:cNvCxnSpPr>
            <p:nvPr/>
          </p:nvCxnSpPr>
          <p:spPr>
            <a:xfrm>
              <a:off x="6518365" y="2547260"/>
              <a:ext cx="744584" cy="639111"/>
            </a:xfrm>
            <a:prstGeom prst="straightConnector1">
              <a:avLst/>
            </a:prstGeom>
            <a:ln>
              <a:solidFill>
                <a:srgbClr val="00509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k pilkoppling 18">
              <a:extLst>
                <a:ext uri="{FF2B5EF4-FFF2-40B4-BE49-F238E27FC236}">
                  <a16:creationId xmlns:a16="http://schemas.microsoft.com/office/drawing/2014/main" id="{58F93347-FE90-BEA2-F3A5-ABA6F80E1BD6}"/>
                </a:ext>
              </a:extLst>
            </p:cNvPr>
            <p:cNvCxnSpPr>
              <a:cxnSpLocks/>
            </p:cNvCxnSpPr>
            <p:nvPr/>
          </p:nvCxnSpPr>
          <p:spPr>
            <a:xfrm>
              <a:off x="6518365" y="3755574"/>
              <a:ext cx="552995" cy="0"/>
            </a:xfrm>
            <a:prstGeom prst="straightConnector1">
              <a:avLst/>
            </a:prstGeom>
            <a:ln>
              <a:solidFill>
                <a:srgbClr val="00509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pilkoppling 19">
              <a:extLst>
                <a:ext uri="{FF2B5EF4-FFF2-40B4-BE49-F238E27FC236}">
                  <a16:creationId xmlns:a16="http://schemas.microsoft.com/office/drawing/2014/main" id="{48929019-331F-D3AA-34DC-CA5980684C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7001" y="4324777"/>
              <a:ext cx="705396" cy="608631"/>
            </a:xfrm>
            <a:prstGeom prst="straightConnector1">
              <a:avLst/>
            </a:prstGeom>
            <a:ln>
              <a:solidFill>
                <a:srgbClr val="00509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DAE42C3D-26B8-7C93-9CCD-95AD3AA864BF}"/>
                </a:ext>
              </a:extLst>
            </p:cNvPr>
            <p:cNvSpPr/>
            <p:nvPr/>
          </p:nvSpPr>
          <p:spPr>
            <a:xfrm>
              <a:off x="4613366" y="1528843"/>
              <a:ext cx="4073434" cy="471469"/>
            </a:xfrm>
            <a:prstGeom prst="rect">
              <a:avLst/>
            </a:prstGeom>
            <a:solidFill>
              <a:srgbClr val="EE7C9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600">
                  <a:solidFill>
                    <a:schemeClr val="tx1"/>
                  </a:solidFill>
                </a:rPr>
                <a:t>Startmöte		Pågående	Stängning	</a:t>
              </a:r>
            </a:p>
          </p:txBody>
        </p:sp>
      </p:grpSp>
      <p:sp>
        <p:nvSpPr>
          <p:cNvPr id="23" name="textruta 22">
            <a:extLst>
              <a:ext uri="{FF2B5EF4-FFF2-40B4-BE49-F238E27FC236}">
                <a16:creationId xmlns:a16="http://schemas.microsoft.com/office/drawing/2014/main" id="{DCD3E0CB-1167-E8B4-7BFD-79F8C4C15692}"/>
              </a:ext>
            </a:extLst>
          </p:cNvPr>
          <p:cNvSpPr txBox="1"/>
          <p:nvPr/>
        </p:nvSpPr>
        <p:spPr>
          <a:xfrm>
            <a:off x="1277067" y="5918844"/>
            <a:ext cx="69434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v-SE" altLang="sv-SE" sz="1400" dirty="0"/>
              <a:t>* NASTRO = Nätverket för universitets­­sjukhusens prövningsenheter inom onkologi.</a:t>
            </a:r>
          </a:p>
        </p:txBody>
      </p:sp>
    </p:spTree>
    <p:extLst>
      <p:ext uri="{BB962C8B-B14F-4D97-AF65-F5344CB8AC3E}">
        <p14:creationId xmlns:p14="http://schemas.microsoft.com/office/powerpoint/2010/main" val="2771648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84EDED6C-3D6D-DE23-1877-C467BA9F7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Sökmöjligheter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F169CE-8779-8253-F154-7E2C0DE3B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5031410" cy="403200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Cancerstudier där rekrytering av patienter pågår</a:t>
            </a:r>
          </a:p>
          <a:p>
            <a:pPr marL="0" indent="0">
              <a:buNone/>
            </a:pPr>
            <a:r>
              <a:rPr lang="sv-SE" dirty="0"/>
              <a:t>Du kan söka på:</a:t>
            </a:r>
          </a:p>
          <a:p>
            <a:r>
              <a:rPr lang="sv-SE" sz="1800" dirty="0"/>
              <a:t>Cancerform</a:t>
            </a:r>
          </a:p>
          <a:p>
            <a:r>
              <a:rPr lang="sv-SE" sz="1800" dirty="0"/>
              <a:t>Deltagande sjukhus</a:t>
            </a:r>
          </a:p>
          <a:p>
            <a:r>
              <a:rPr lang="sv-SE" sz="1800" dirty="0"/>
              <a:t>Ord i titel</a:t>
            </a:r>
          </a:p>
          <a:p>
            <a:r>
              <a:rPr lang="sv-SE" sz="1800" dirty="0"/>
              <a:t>Behandlingstyp</a:t>
            </a:r>
          </a:p>
          <a:p>
            <a:r>
              <a:rPr lang="sv-SE" sz="1800" dirty="0"/>
              <a:t>Fas 1-studier</a:t>
            </a:r>
          </a:p>
          <a:p>
            <a:r>
              <a:rPr lang="sv-SE" sz="1800" dirty="0"/>
              <a:t>Namn på gen</a:t>
            </a:r>
          </a:p>
          <a:p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9BF2AC4D-0FF9-7ADD-52CA-8CE02D9527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Bildobjekt 1">
            <a:extLst>
              <a:ext uri="{FF2B5EF4-FFF2-40B4-BE49-F238E27FC236}">
                <a16:creationId xmlns:a16="http://schemas.microsoft.com/office/drawing/2014/main" id="{3BF02AF7-A637-7D8D-8704-37AB25927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4" y="1825625"/>
            <a:ext cx="5066342" cy="336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06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3CEC1ED-2FB7-D789-3F49-1774ABBF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Registrera studie i Cancerstudier i Sverige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BB7E29-3677-0D94-E5F2-DE4C135E7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4"/>
            <a:ext cx="10380868" cy="403200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Skaffa egen behörighet via </a:t>
            </a:r>
            <a:r>
              <a:rPr lang="sv-SE" dirty="0">
                <a:hlinkClick r:id="rId2"/>
              </a:rPr>
              <a:t>www.cancercentrum.se/cancerstudier</a:t>
            </a:r>
            <a:endParaRPr lang="sv-SE" altLang="sv-SE" dirty="0"/>
          </a:p>
          <a:p>
            <a:pPr marL="0" indent="0">
              <a:buNone/>
            </a:pPr>
            <a:r>
              <a:rPr lang="sv-SE" altLang="sv-SE" dirty="0"/>
              <a:t>Eller kontakta: </a:t>
            </a:r>
          </a:p>
          <a:p>
            <a:r>
              <a:rPr lang="sv-SE" altLang="sv-SE" dirty="0"/>
              <a:t>*NASTRO-enhet vid universitetssjukhusen – </a:t>
            </a:r>
            <a:r>
              <a:rPr lang="sv-SE" altLang="sv-SE" dirty="0">
                <a:hlinkClick r:id="rId3"/>
              </a:rPr>
              <a:t>www.nastro.se</a:t>
            </a:r>
            <a:endParaRPr lang="sv-SE" altLang="sv-SE" dirty="0"/>
          </a:p>
          <a:p>
            <a:r>
              <a:rPr lang="sv-SE" altLang="sv-SE" dirty="0"/>
              <a:t>Handläggare på RCC Norr, Sonia Katsuura</a:t>
            </a:r>
            <a:br>
              <a:rPr lang="sv-SE" altLang="sv-SE" dirty="0"/>
            </a:br>
            <a:r>
              <a:rPr lang="sv-SE" altLang="sv-SE" dirty="0"/>
              <a:t>E-post: </a:t>
            </a:r>
            <a:r>
              <a:rPr lang="sv-SE" altLang="sv-SE" dirty="0">
                <a:hlinkClick r:id="rId4"/>
              </a:rPr>
              <a:t>sonia.katsuura@regionvasterbotten.se</a:t>
            </a:r>
            <a:br>
              <a:rPr lang="sv-SE" altLang="sv-SE" dirty="0"/>
            </a:br>
            <a:r>
              <a:rPr lang="sv-SE" altLang="sv-SE" dirty="0"/>
              <a:t>Telefonnummer: 090-785 28 51</a:t>
            </a:r>
          </a:p>
          <a:p>
            <a:endParaRPr lang="sv-SE" altLang="sv-SE" dirty="0"/>
          </a:p>
          <a:p>
            <a:endParaRPr lang="sv-SE" altLang="sv-SE" dirty="0"/>
          </a:p>
          <a:p>
            <a:endParaRPr lang="sv-SE" alt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912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C3EF88-79C2-9CD8-90B2-686A45D9D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3600" b="1" dirty="0"/>
              <a:t>Hitta till Cancerstudier i Sverige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F1539BC-2353-D53B-368C-04D21911E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02" y="1727200"/>
            <a:ext cx="6619937" cy="441001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278D4BE-85CD-39EC-A8CA-2A01930052DC}"/>
              </a:ext>
            </a:extLst>
          </p:cNvPr>
          <p:cNvSpPr txBox="1"/>
          <p:nvPr/>
        </p:nvSpPr>
        <p:spPr>
          <a:xfrm>
            <a:off x="7075055" y="5767878"/>
            <a:ext cx="4849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sv-SE" sz="1800" b="1" spc="1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www.cancercentrum.se/cancerstudier</a:t>
            </a:r>
            <a:endParaRPr lang="sv-SE" sz="1800" b="1" spc="11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4472996"/>
      </p:ext>
    </p:extLst>
  </p:cSld>
  <p:clrMapOvr>
    <a:masterClrMapping/>
  </p:clrMapOvr>
</p:sld>
</file>

<file path=ppt/theme/theme1.xml><?xml version="1.0" encoding="utf-8"?>
<a:theme xmlns:a="http://schemas.openxmlformats.org/drawingml/2006/main" name="SKR RCC">
  <a:themeElements>
    <a:clrScheme name="SKR RCC">
      <a:dk1>
        <a:srgbClr val="000000"/>
      </a:dk1>
      <a:lt1>
        <a:srgbClr val="FFFFFF"/>
      </a:lt1>
      <a:dk2>
        <a:srgbClr val="00507D"/>
      </a:dk2>
      <a:lt2>
        <a:srgbClr val="EEECE1"/>
      </a:lt2>
      <a:accent1>
        <a:srgbClr val="005092"/>
      </a:accent1>
      <a:accent2>
        <a:srgbClr val="19975D"/>
      </a:accent2>
      <a:accent3>
        <a:srgbClr val="E56284"/>
      </a:accent3>
      <a:accent4>
        <a:srgbClr val="00B3F6"/>
      </a:accent4>
      <a:accent5>
        <a:srgbClr val="DB5524"/>
      </a:accent5>
      <a:accent6>
        <a:srgbClr val="A29B96"/>
      </a:accent6>
      <a:hlink>
        <a:srgbClr val="7C458A"/>
      </a:hlink>
      <a:folHlink>
        <a:srgbClr val="DB5524"/>
      </a:folHlink>
    </a:clrScheme>
    <a:fontScheme name="SKR R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RCC.potx" id="{73E52DD1-9756-43B7-A3A7-07C09D35AAEF}" vid="{ED5A9AE9-93BF-4680-A597-F6F0C889E0C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cd9034-6e4d-41b2-8055-71f27f366520">
      <Terms xmlns="http://schemas.microsoft.com/office/infopath/2007/PartnerControls"/>
    </lcf76f155ced4ddcb4097134ff3c332f>
    <TaxCatchAll xmlns="b12ba012-5569-4edc-a5c5-06f8c454b9c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28E12BB695E943A0554A8710245380" ma:contentTypeVersion="13" ma:contentTypeDescription="Skapa ett nytt dokument." ma:contentTypeScope="" ma:versionID="a7a042985048bb24ec944070831b5910">
  <xsd:schema xmlns:xsd="http://www.w3.org/2001/XMLSchema" xmlns:xs="http://www.w3.org/2001/XMLSchema" xmlns:p="http://schemas.microsoft.com/office/2006/metadata/properties" xmlns:ns2="e8cd9034-6e4d-41b2-8055-71f27f366520" xmlns:ns3="b12ba012-5569-4edc-a5c5-06f8c454b9c1" targetNamespace="http://schemas.microsoft.com/office/2006/metadata/properties" ma:root="true" ma:fieldsID="fdfa2ca9fd93f6fc930e6bd669694cd3" ns2:_="" ns3:_="">
    <xsd:import namespace="e8cd9034-6e4d-41b2-8055-71f27f366520"/>
    <xsd:import namespace="b12ba012-5569-4edc-a5c5-06f8c454b9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d9034-6e4d-41b2-8055-71f27f3665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markeringar" ma:readOnly="false" ma:fieldId="{5cf76f15-5ced-4ddc-b409-7134ff3c332f}" ma:taxonomyMulti="true" ma:sspId="c7cd0852-4cf6-445e-8af3-03b653cecd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2ba012-5569-4edc-a5c5-06f8c454b9c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45a502e0-5f17-4b83-92eb-6cf9d4b07fc0}" ma:internalName="TaxCatchAll" ma:showField="CatchAllData" ma:web="b12ba012-5569-4edc-a5c5-06f8c454b9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F95773-498D-4359-ACC7-072E6EAA3E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B30E22-5B3B-4E93-839C-4BBBE61A101F}">
  <ds:schemaRefs>
    <ds:schemaRef ds:uri="http://schemas.microsoft.com/office/2006/metadata/properties"/>
    <ds:schemaRef ds:uri="http://schemas.microsoft.com/office/infopath/2007/PartnerControls"/>
    <ds:schemaRef ds:uri="e8cd9034-6e4d-41b2-8055-71f27f366520"/>
    <ds:schemaRef ds:uri="b12ba012-5569-4edc-a5c5-06f8c454b9c1"/>
  </ds:schemaRefs>
</ds:datastoreItem>
</file>

<file path=customXml/itemProps3.xml><?xml version="1.0" encoding="utf-8"?>
<ds:datastoreItem xmlns:ds="http://schemas.openxmlformats.org/officeDocument/2006/customXml" ds:itemID="{E8B253CE-6803-44BE-BC39-41E7FB9FBA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cd9034-6e4d-41b2-8055-71f27f366520"/>
    <ds:schemaRef ds:uri="b12ba012-5569-4edc-a5c5-06f8c454b9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PPT-mall RCC i samverkan</Template>
  <TotalTime>15</TotalTime>
  <Words>219</Words>
  <Application>Microsoft Office PowerPoint</Application>
  <PresentationFormat>Bredbild</PresentationFormat>
  <Paragraphs>44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Arial</vt:lpstr>
      <vt:lpstr>Calibri</vt:lpstr>
      <vt:lpstr>SKR RCC</vt:lpstr>
      <vt:lpstr>Cancerstudier i Sverige  Clinical Cancer Studies in Sweden</vt:lpstr>
      <vt:lpstr>Mål med Cancerstudier i Sverige</vt:lpstr>
      <vt:lpstr>Statistik – pågående studier</vt:lpstr>
      <vt:lpstr>Process – Cancerstudier i Sverige</vt:lpstr>
      <vt:lpstr>Sökmöjligheter</vt:lpstr>
      <vt:lpstr>Registrera studie i Cancerstudier i Sverige</vt:lpstr>
      <vt:lpstr>Hitta till Cancerstudier i Sverige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Ulrika Bergfors</dc:creator>
  <cp:lastModifiedBy>Ulrika Bergfors</cp:lastModifiedBy>
  <cp:revision>1</cp:revision>
  <dcterms:created xsi:type="dcterms:W3CDTF">2025-03-03T09:13:52Z</dcterms:created>
  <dcterms:modified xsi:type="dcterms:W3CDTF">2025-03-03T09:29:46Z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0x0101004D28E12BB695E943A0554A8710245380</vt:lpwstr>
  </property>
</Properties>
</file>